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315" r:id="rId9"/>
    <p:sldId id="260" r:id="rId10"/>
    <p:sldId id="265" r:id="rId11"/>
    <p:sldId id="290" r:id="rId12"/>
    <p:sldId id="293" r:id="rId13"/>
    <p:sldId id="291" r:id="rId14"/>
    <p:sldId id="292" r:id="rId15"/>
    <p:sldId id="294" r:id="rId16"/>
    <p:sldId id="288" r:id="rId17"/>
    <p:sldId id="298" r:id="rId18"/>
    <p:sldId id="289" r:id="rId19"/>
    <p:sldId id="314" r:id="rId20"/>
    <p:sldId id="287" r:id="rId21"/>
    <p:sldId id="286" r:id="rId22"/>
    <p:sldId id="268" r:id="rId23"/>
    <p:sldId id="305" r:id="rId24"/>
    <p:sldId id="306" r:id="rId25"/>
    <p:sldId id="310" r:id="rId26"/>
    <p:sldId id="311" r:id="rId27"/>
    <p:sldId id="309" r:id="rId28"/>
    <p:sldId id="307" r:id="rId29"/>
    <p:sldId id="312" r:id="rId30"/>
    <p:sldId id="264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33A"/>
    <a:srgbClr val="FF3737"/>
    <a:srgbClr val="FFE8E8"/>
    <a:srgbClr val="7AF1FF"/>
    <a:srgbClr val="42D9FF"/>
    <a:srgbClr val="00BEFF"/>
    <a:srgbClr val="C992FF"/>
    <a:srgbClr val="A144EB"/>
    <a:srgbClr val="00BDF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5" autoAdjust="0"/>
    <p:restoredTop sz="83407" autoAdjust="0"/>
  </p:normalViewPr>
  <p:slideViewPr>
    <p:cSldViewPr snapToGrid="0" showGuides="1">
      <p:cViewPr varScale="1">
        <p:scale>
          <a:sx n="74" d="100"/>
          <a:sy n="74" d="100"/>
        </p:scale>
        <p:origin x="13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14.xml"/><Relationship Id="rId1" Type="http://schemas.openxmlformats.org/officeDocument/2006/relationships/slide" Target="../slides/slide11.xml"/><Relationship Id="rId5" Type="http://schemas.openxmlformats.org/officeDocument/2006/relationships/slide" Target="../slides/slide12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93C7D2C0-774B-463A-B386-DDC3D9AEEC80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B9AA919-F0C9-4E4B-9AC4-54159E5F3B34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2980A294-07C1-438E-9974-505AC566AF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FE9BCC58-2DD9-4C0F-854B-3A905CF7E84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</dgm:pt>
    <dgm:pt modelId="{0DC4E473-118C-4E95-9F6D-7FC1F5895848}" type="pres">
      <dgm:prSet presAssocID="{93C7D2C0-774B-463A-B386-DDC3D9AEEC80}" presName="rootComposite" presStyleCnt="0"/>
      <dgm:spPr/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</dgm:pt>
    <dgm:pt modelId="{A06966BD-273A-4316-AF78-84EEBF73891C}" type="pres">
      <dgm:prSet presAssocID="{7B9AA919-F0C9-4E4B-9AC4-54159E5F3B34}" presName="rootComposite" presStyleCnt="0"/>
      <dgm:spPr/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</dgm:pt>
    <dgm:pt modelId="{F7462C56-7C37-4590-B154-4B40616F0E8C}" type="pres">
      <dgm:prSet presAssocID="{7B9AA919-F0C9-4E4B-9AC4-54159E5F3B34}" presName="hierChild5" presStyleCnt="0"/>
      <dgm:spPr/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</dgm:pt>
    <dgm:pt modelId="{132050D8-2674-4DD2-8563-2033BE56F214}" type="pres">
      <dgm:prSet presAssocID="{2980A294-07C1-438E-9974-505AC566AF32}" presName="rootComposite" presStyleCnt="0"/>
      <dgm:spPr/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</dgm:pt>
    <dgm:pt modelId="{7BC81ECA-69C9-4D7A-A4C0-C024A0ABFB65}" type="pres">
      <dgm:prSet presAssocID="{2980A294-07C1-438E-9974-505AC566AF32}" presName="hierChild5" presStyleCnt="0"/>
      <dgm:spPr/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</dgm:pt>
    <dgm:pt modelId="{9BE2148B-84AA-4FF3-BAE9-21A4472CF8A3}" type="pres">
      <dgm:prSet presAssocID="{FE9BCC58-2DD9-4C0F-854B-3A905CF7E84F}" presName="rootComposite" presStyleCnt="0"/>
      <dgm:spPr/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</dgm:pt>
    <dgm:pt modelId="{9306079A-B8E6-47C0-BD2B-D9A2649FD360}" type="pres">
      <dgm:prSet presAssocID="{FE9BCC58-2DD9-4C0F-854B-3A905CF7E84F}" presName="hierChild5" presStyleCnt="0"/>
      <dgm:spPr/>
    </dgm:pt>
    <dgm:pt modelId="{BC6DD738-3BC1-4C4D-BBC5-51B72F4EB121}" type="pres">
      <dgm:prSet presAssocID="{93C7D2C0-774B-463A-B386-DDC3D9AEEC80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D33730BA-AA62-4D32-A64F-E365FE922DBA}" type="presOf" srcId="{A30E2C71-4915-4B5F-AA69-D55CFF50D3F0}" destId="{712B0643-CBD0-411F-979D-091BE4F6F7E7}" srcOrd="0" destOrd="0" presId="urn:microsoft.com/office/officeart/2005/8/layout/orgChart1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FD6DF818-D627-4ECD-BE18-E628E16AC22A}" type="presOf" srcId="{FE9BCC58-2DD9-4C0F-854B-3A905CF7E84F}" destId="{C6A9CEBA-FB9F-4323-977A-A39A2EBC6736}" srcOrd="0" destOrd="0" presId="urn:microsoft.com/office/officeart/2005/8/layout/orgChart1"/>
    <dgm:cxn modelId="{302DFBF1-B866-448A-A5F2-2C1EA8C3821C}" type="presOf" srcId="{2980A294-07C1-438E-9974-505AC566AF32}" destId="{0FA22B00-C43C-4396-A663-10704F6219DF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485B871F-22B6-41E1-8CAD-779BAE0CEDD6}" type="presOf" srcId="{7B9AA919-F0C9-4E4B-9AC4-54159E5F3B34}" destId="{68071C7D-8882-454C-97A3-290CC75FA19D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F8487D9-C377-40D4-8072-945DFAEA4DF0}" type="presOf" srcId="{1BD52019-5E48-46AF-B5F9-6C5771C2D01A}" destId="{C0D26DCA-A9F9-45FF-93A0-AE51A105DD2C}" srcOrd="0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0A6C114A-2528-42F9-B592-9D438EE863AF}" type="presOf" srcId="{2980A294-07C1-438E-9974-505AC566AF32}" destId="{71E03CFA-26D2-424D-8E3F-13DFE1BE9B0C}" srcOrd="1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EE5876C5-AAE8-4F9E-B5DC-69FCF208066B}" type="presOf" srcId="{A66D3539-9CDC-4AB9-9F3E-2E7D23136A79}" destId="{4A2126C9-85A0-4EAF-831A-7650D29B264E}" srcOrd="0" destOrd="0" presId="urn:microsoft.com/office/officeart/2005/8/layout/orgChart1"/>
    <dgm:cxn modelId="{25B08D45-D551-439B-8EE9-BDBDA36FD3C2}" type="presOf" srcId="{93C7D2C0-774B-463A-B386-DDC3D9AEEC80}" destId="{77614536-27DF-4637-A95E-E7059DA09CDB}" srcOrd="1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CF625856-4FBD-490E-8C9D-2D1D75C16A04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C24A9F56-CC4A-4F85-BAF0-7E5C6B9BBE15}" type="presOf" srcId="{FE9BCC58-2DD9-4C0F-854B-3A905CF7E84F}" destId="{A68B6018-7084-47B8-87CF-DCF0ED25A6E5}" srcOrd="1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8A69A252-1D54-4399-AC71-802267285C9C}" type="presOf" srcId="{93C7D2C0-774B-463A-B386-DDC3D9AEEC80}" destId="{CBA33593-9AA0-4597-BC25-6F7889306E54}" srcOrd="0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B63F3143-A6A0-4BD6-9F15-1C26EA1817D8}" type="presOf" srcId="{87970707-06DF-4FE7-9D5B-F6FE7F29233D}" destId="{650D4406-C340-4564-B16C-4122F4BBC221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F33AE82-0D96-4E9D-BDBE-506D8E895468}" type="presParOf" srcId="{B9273BB1-9750-9146-8492-405035571B22}" destId="{650D4406-C340-4564-B16C-4122F4BBC221}" srcOrd="2" destOrd="0" presId="urn:microsoft.com/office/officeart/2005/8/layout/orgChart1"/>
    <dgm:cxn modelId="{A18CAC0E-A8A5-4647-8E5B-CD2599D481E3}" type="presParOf" srcId="{B9273BB1-9750-9146-8492-405035571B22}" destId="{EF354120-4CB2-4A1A-9C86-E5E262A40E1D}" srcOrd="3" destOrd="0" presId="urn:microsoft.com/office/officeart/2005/8/layout/orgChart1"/>
    <dgm:cxn modelId="{020F682B-F415-4CD8-A8DD-624E256491CB}" type="presParOf" srcId="{EF354120-4CB2-4A1A-9C86-E5E262A40E1D}" destId="{0DC4E473-118C-4E95-9F6D-7FC1F5895848}" srcOrd="0" destOrd="0" presId="urn:microsoft.com/office/officeart/2005/8/layout/orgChart1"/>
    <dgm:cxn modelId="{90F4091D-37A2-4E98-8E76-CD37F5B6B2A1}" type="presParOf" srcId="{0DC4E473-118C-4E95-9F6D-7FC1F5895848}" destId="{CBA33593-9AA0-4597-BC25-6F7889306E54}" srcOrd="0" destOrd="0" presId="urn:microsoft.com/office/officeart/2005/8/layout/orgChart1"/>
    <dgm:cxn modelId="{126A6D0E-3DB3-4F07-B5D8-11D876CC98AF}" type="presParOf" srcId="{0DC4E473-118C-4E95-9F6D-7FC1F5895848}" destId="{77614536-27DF-4637-A95E-E7059DA09CDB}" srcOrd="1" destOrd="0" presId="urn:microsoft.com/office/officeart/2005/8/layout/orgChart1"/>
    <dgm:cxn modelId="{974B495C-BA7D-4687-B89D-32FD584F42F7}" type="presParOf" srcId="{EF354120-4CB2-4A1A-9C86-E5E262A40E1D}" destId="{1D04481D-3C2F-4C1E-9F00-C04642631047}" srcOrd="1" destOrd="0" presId="urn:microsoft.com/office/officeart/2005/8/layout/orgChart1"/>
    <dgm:cxn modelId="{46EA9B93-D19C-47F6-BE6A-99425565D2D0}" type="presParOf" srcId="{1D04481D-3C2F-4C1E-9F00-C04642631047}" destId="{4A2126C9-85A0-4EAF-831A-7650D29B264E}" srcOrd="0" destOrd="0" presId="urn:microsoft.com/office/officeart/2005/8/layout/orgChart1"/>
    <dgm:cxn modelId="{93E7190F-9D63-496D-9DE5-C0304F5306C7}" type="presParOf" srcId="{1D04481D-3C2F-4C1E-9F00-C04642631047}" destId="{9566B95D-5B43-4BB9-8E83-0812FFD3E045}" srcOrd="1" destOrd="0" presId="urn:microsoft.com/office/officeart/2005/8/layout/orgChart1"/>
    <dgm:cxn modelId="{786F6113-9CA7-4C43-BEAA-8EF111B6B8FB}" type="presParOf" srcId="{9566B95D-5B43-4BB9-8E83-0812FFD3E045}" destId="{A06966BD-273A-4316-AF78-84EEBF73891C}" srcOrd="0" destOrd="0" presId="urn:microsoft.com/office/officeart/2005/8/layout/orgChart1"/>
    <dgm:cxn modelId="{0759E2A7-9636-4384-B9FC-3B3B813E3A33}" type="presParOf" srcId="{A06966BD-273A-4316-AF78-84EEBF73891C}" destId="{50AB881B-1EDA-4276-A23B-F3B53508508C}" srcOrd="0" destOrd="0" presId="urn:microsoft.com/office/officeart/2005/8/layout/orgChart1"/>
    <dgm:cxn modelId="{208AF049-D5F3-4E87-8D8A-893C733857CB}" type="presParOf" srcId="{A06966BD-273A-4316-AF78-84EEBF73891C}" destId="{68071C7D-8882-454C-97A3-290CC75FA19D}" srcOrd="1" destOrd="0" presId="urn:microsoft.com/office/officeart/2005/8/layout/orgChart1"/>
    <dgm:cxn modelId="{DAACADB3-511E-44C9-81E5-61975578562B}" type="presParOf" srcId="{9566B95D-5B43-4BB9-8E83-0812FFD3E045}" destId="{F1557E51-1997-4C5E-80B5-15BCAE558F53}" srcOrd="1" destOrd="0" presId="urn:microsoft.com/office/officeart/2005/8/layout/orgChart1"/>
    <dgm:cxn modelId="{52EA6D68-8C27-48B7-BFB2-F8DFB235AAAF}" type="presParOf" srcId="{9566B95D-5B43-4BB9-8E83-0812FFD3E045}" destId="{F7462C56-7C37-4590-B154-4B40616F0E8C}" srcOrd="2" destOrd="0" presId="urn:microsoft.com/office/officeart/2005/8/layout/orgChart1"/>
    <dgm:cxn modelId="{1FD3D026-13A1-4D3E-AB39-11253533CC5F}" type="presParOf" srcId="{1D04481D-3C2F-4C1E-9F00-C04642631047}" destId="{712B0643-CBD0-411F-979D-091BE4F6F7E7}" srcOrd="2" destOrd="0" presId="urn:microsoft.com/office/officeart/2005/8/layout/orgChart1"/>
    <dgm:cxn modelId="{65A28352-DBC4-40A0-AAB2-83B84FEFE664}" type="presParOf" srcId="{1D04481D-3C2F-4C1E-9F00-C04642631047}" destId="{AA128399-3708-457B-AAA3-6C84939FC935}" srcOrd="3" destOrd="0" presId="urn:microsoft.com/office/officeart/2005/8/layout/orgChart1"/>
    <dgm:cxn modelId="{3436612A-805E-40AE-B891-D8835F31E7FC}" type="presParOf" srcId="{AA128399-3708-457B-AAA3-6C84939FC935}" destId="{132050D8-2674-4DD2-8563-2033BE56F214}" srcOrd="0" destOrd="0" presId="urn:microsoft.com/office/officeart/2005/8/layout/orgChart1"/>
    <dgm:cxn modelId="{FE9E998D-88A9-49FA-A8E3-F482574C0D36}" type="presParOf" srcId="{132050D8-2674-4DD2-8563-2033BE56F214}" destId="{0FA22B00-C43C-4396-A663-10704F6219DF}" srcOrd="0" destOrd="0" presId="urn:microsoft.com/office/officeart/2005/8/layout/orgChart1"/>
    <dgm:cxn modelId="{43131DC8-2404-4EFA-AB0C-8B4CEB1CD03D}" type="presParOf" srcId="{132050D8-2674-4DD2-8563-2033BE56F214}" destId="{71E03CFA-26D2-424D-8E3F-13DFE1BE9B0C}" srcOrd="1" destOrd="0" presId="urn:microsoft.com/office/officeart/2005/8/layout/orgChart1"/>
    <dgm:cxn modelId="{31316B0F-DB8F-489B-8C47-A54173361D1F}" type="presParOf" srcId="{AA128399-3708-457B-AAA3-6C84939FC935}" destId="{FB65A41B-68C7-49E4-AFFC-986F26DD8E82}" srcOrd="1" destOrd="0" presId="urn:microsoft.com/office/officeart/2005/8/layout/orgChart1"/>
    <dgm:cxn modelId="{17481494-8601-4EB1-B5CA-2A027FA158E7}" type="presParOf" srcId="{AA128399-3708-457B-AAA3-6C84939FC935}" destId="{7BC81ECA-69C9-4D7A-A4C0-C024A0ABFB65}" srcOrd="2" destOrd="0" presId="urn:microsoft.com/office/officeart/2005/8/layout/orgChart1"/>
    <dgm:cxn modelId="{6C8FB525-1E41-48C0-8F69-C4386225AE88}" type="presParOf" srcId="{1D04481D-3C2F-4C1E-9F00-C04642631047}" destId="{C0D26DCA-A9F9-45FF-93A0-AE51A105DD2C}" srcOrd="4" destOrd="0" presId="urn:microsoft.com/office/officeart/2005/8/layout/orgChart1"/>
    <dgm:cxn modelId="{CEB6733F-198F-464A-870F-952D29258E74}" type="presParOf" srcId="{1D04481D-3C2F-4C1E-9F00-C04642631047}" destId="{B698CA47-31D3-4A94-B9D4-425413E4AF9D}" srcOrd="5" destOrd="0" presId="urn:microsoft.com/office/officeart/2005/8/layout/orgChart1"/>
    <dgm:cxn modelId="{2E4159AC-157D-444B-B7A0-985F35281D85}" type="presParOf" srcId="{B698CA47-31D3-4A94-B9D4-425413E4AF9D}" destId="{9BE2148B-84AA-4FF3-BAE9-21A4472CF8A3}" srcOrd="0" destOrd="0" presId="urn:microsoft.com/office/officeart/2005/8/layout/orgChart1"/>
    <dgm:cxn modelId="{BE14ECD7-849A-45E9-930F-420D1125CA92}" type="presParOf" srcId="{9BE2148B-84AA-4FF3-BAE9-21A4472CF8A3}" destId="{C6A9CEBA-FB9F-4323-977A-A39A2EBC6736}" srcOrd="0" destOrd="0" presId="urn:microsoft.com/office/officeart/2005/8/layout/orgChart1"/>
    <dgm:cxn modelId="{7194793D-2298-4859-B43C-FF879247AC0D}" type="presParOf" srcId="{9BE2148B-84AA-4FF3-BAE9-21A4472CF8A3}" destId="{A68B6018-7084-47B8-87CF-DCF0ED25A6E5}" srcOrd="1" destOrd="0" presId="urn:microsoft.com/office/officeart/2005/8/layout/orgChart1"/>
    <dgm:cxn modelId="{AC3CFF85-B0DF-4FE7-ADAC-29940948FAA9}" type="presParOf" srcId="{B698CA47-31D3-4A94-B9D4-425413E4AF9D}" destId="{546DE125-F632-4E8C-8CCA-EA3FCA07D6EE}" srcOrd="1" destOrd="0" presId="urn:microsoft.com/office/officeart/2005/8/layout/orgChart1"/>
    <dgm:cxn modelId="{E461D9B8-AF49-4E6D-A02E-8198830FBB8A}" type="presParOf" srcId="{B698CA47-31D3-4A94-B9D4-425413E4AF9D}" destId="{9306079A-B8E6-47C0-BD2B-D9A2649FD360}" srcOrd="2" destOrd="0" presId="urn:microsoft.com/office/officeart/2005/8/layout/orgChart1"/>
    <dgm:cxn modelId="{9B723200-F31F-4526-8108-C68AB8571C1C}" type="presParOf" srcId="{EF354120-4CB2-4A1A-9C86-E5E262A40E1D}" destId="{BC6DD738-3BC1-4C4D-BBC5-51B72F4EB121}" srcOrd="2" destOrd="0" presId="urn:microsoft.com/office/officeart/2005/8/layout/orgChart1"/>
    <dgm:cxn modelId="{DCF20553-C443-9341-9AF4-741A54B0B95C}" type="presParOf" srcId="{B9273BB1-9750-9146-8492-405035571B22}" destId="{3A01F7EE-7C04-5F4C-BD2D-81BE47F99C8B}" srcOrd="4" destOrd="0" presId="urn:microsoft.com/office/officeart/2005/8/layout/orgChart1"/>
    <dgm:cxn modelId="{B5881F8E-A6DD-3248-9277-908B2B0DB34D}" type="presParOf" srcId="{B9273BB1-9750-9146-8492-405035571B22}" destId="{F4FD2CB9-0569-C74B-8EFF-A27C99CABC99}" srcOrd="5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6" destOrd="0" presId="urn:microsoft.com/office/officeart/2005/8/layout/orgChart1"/>
    <dgm:cxn modelId="{A8752593-B2C9-A444-95AE-26997A0CB191}" type="presParOf" srcId="{B9273BB1-9750-9146-8492-405035571B22}" destId="{E005B04C-B085-4D4C-8D77-35BD224BE489}" srcOrd="7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05779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05779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05779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CBA33593-9AA0-4597-BC25-6F7889306E54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50AB881B-1EDA-4276-A23B-F3B53508508C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0FA22B00-C43C-4396-A663-10704F6219DF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C6A9CEBA-FB9F-4323-977A-A39A2EBC6736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4065154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4065154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4065154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4065154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4065154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4065154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指能執行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70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5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14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0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microsoft.com/office/2007/relationships/hdphoto" Target="../media/hdphoto21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microsoft.com/office/2007/relationships/hdphoto" Target="../media/hdphoto24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microsoft.com/office/2007/relationships/hdphoto" Target="../media/hdphoto22.wdp"/><Relationship Id="rId5" Type="http://schemas.microsoft.com/office/2007/relationships/hdphoto" Target="../media/hdphoto23.wdp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microsoft.com/office/2007/relationships/hdphoto" Target="../media/hdphoto30.wdp"/><Relationship Id="rId26" Type="http://schemas.openxmlformats.org/officeDocument/2006/relationships/image" Target="../media/image44.tiff"/><Relationship Id="rId3" Type="http://schemas.openxmlformats.org/officeDocument/2006/relationships/notesSlide" Target="../notesSlides/notesSlide22.xml"/><Relationship Id="rId21" Type="http://schemas.microsoft.com/office/2007/relationships/hdphoto" Target="../media/hdphoto31.wdp"/><Relationship Id="rId7" Type="http://schemas.openxmlformats.org/officeDocument/2006/relationships/image" Target="../media/image33.png"/><Relationship Id="rId12" Type="http://schemas.microsoft.com/office/2007/relationships/hdphoto" Target="../media/hdphoto28.wdp"/><Relationship Id="rId17" Type="http://schemas.openxmlformats.org/officeDocument/2006/relationships/image" Target="../media/image39.png"/><Relationship Id="rId25" Type="http://schemas.microsoft.com/office/2007/relationships/hdphoto" Target="../media/hdphoto33.wdp"/><Relationship Id="rId33" Type="http://schemas.microsoft.com/office/2007/relationships/hdphoto" Target="../media/hdphoto37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jpeg"/><Relationship Id="rId20" Type="http://schemas.openxmlformats.org/officeDocument/2006/relationships/image" Target="../media/image41.png"/><Relationship Id="rId29" Type="http://schemas.microsoft.com/office/2007/relationships/hdphoto" Target="../media/hdphoto34.wdp"/><Relationship Id="rId1" Type="http://schemas.openxmlformats.org/officeDocument/2006/relationships/tags" Target="../tags/tag5.xml"/><Relationship Id="rId6" Type="http://schemas.microsoft.com/office/2007/relationships/hdphoto" Target="../media/hdphoto25.wdp"/><Relationship Id="rId11" Type="http://schemas.openxmlformats.org/officeDocument/2006/relationships/image" Target="../media/image35.pn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microsoft.com/office/2007/relationships/hdphoto" Target="../media/hdphoto32.wdp"/><Relationship Id="rId28" Type="http://schemas.openxmlformats.org/officeDocument/2006/relationships/image" Target="../media/image46.png"/><Relationship Id="rId10" Type="http://schemas.microsoft.com/office/2007/relationships/hdphoto" Target="../media/hdphoto27.wdp"/><Relationship Id="rId19" Type="http://schemas.openxmlformats.org/officeDocument/2006/relationships/image" Target="../media/image40.png"/><Relationship Id="rId31" Type="http://schemas.microsoft.com/office/2007/relationships/hdphoto" Target="../media/hdphoto36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microsoft.com/office/2007/relationships/hdphoto" Target="../media/hdphoto29.wdp"/><Relationship Id="rId22" Type="http://schemas.openxmlformats.org/officeDocument/2006/relationships/image" Target="../media/image42.png"/><Relationship Id="rId27" Type="http://schemas.openxmlformats.org/officeDocument/2006/relationships/image" Target="../media/image45.tiff"/><Relationship Id="rId30" Type="http://schemas.microsoft.com/office/2007/relationships/hdphoto" Target="../media/hdphoto35.wdp"/><Relationship Id="rId8" Type="http://schemas.microsoft.com/office/2007/relationships/hdphoto" Target="../media/hdphoto26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tiff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17.wdp"/><Relationship Id="rId3" Type="http://schemas.openxmlformats.org/officeDocument/2006/relationships/image" Target="../media/image11.jpg"/><Relationship Id="rId21" Type="http://schemas.openxmlformats.org/officeDocument/2006/relationships/image" Target="../media/image19.png"/><Relationship Id="rId7" Type="http://schemas.microsoft.com/office/2007/relationships/hdphoto" Target="../media/hdphoto11.wdp"/><Relationship Id="rId12" Type="http://schemas.microsoft.com/office/2007/relationships/hdphoto" Target="../media/hdphoto14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microsoft.com/office/2007/relationships/hdphoto" Target="../media/hdphoto16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11" Type="http://schemas.openxmlformats.org/officeDocument/2006/relationships/image" Target="../media/image14.png"/><Relationship Id="rId5" Type="http://schemas.microsoft.com/office/2007/relationships/hdphoto" Target="../media/hdphoto9.wdp"/><Relationship Id="rId15" Type="http://schemas.openxmlformats.org/officeDocument/2006/relationships/image" Target="../media/image16.png"/><Relationship Id="rId10" Type="http://schemas.openxmlformats.org/officeDocument/2006/relationships/image" Target="../media/image13.tiff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microsoft.com/office/2007/relationships/hdphoto" Target="../media/hdphoto13.wdp"/><Relationship Id="rId14" Type="http://schemas.microsoft.com/office/2007/relationships/hdphoto" Target="../media/hdphoto15.wdp"/><Relationship Id="rId22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13397" y="4176339"/>
            <a:ext cx="3050031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組別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：第八組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4009172887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32086"/>
              </p:ext>
            </p:extLst>
          </p:nvPr>
        </p:nvGraphicFramePr>
        <p:xfrm>
          <a:off x="1514803" y="2133845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72930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3848" y="3414552"/>
            <a:ext cx="3736238" cy="2000250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5358148" y="3035170"/>
            <a:ext cx="1560108" cy="1431008"/>
            <a:chOff x="4444920" y="3652570"/>
            <a:chExt cx="1560108" cy="14310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29260" r="34102"/>
            <a:stretch/>
          </p:blipFill>
          <p:spPr>
            <a:xfrm>
              <a:off x="4603564" y="3652570"/>
              <a:ext cx="860020" cy="110211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444920" y="4714246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Web Server</a:t>
              </a:r>
            </a:p>
          </p:txBody>
        </p:sp>
      </p:grpSp>
      <p:sp>
        <p:nvSpPr>
          <p:cNvPr id="9" name="雲形 8"/>
          <p:cNvSpPr/>
          <p:nvPr/>
        </p:nvSpPr>
        <p:spPr>
          <a:xfrm>
            <a:off x="3462161" y="1443199"/>
            <a:ext cx="1717487" cy="1128712"/>
          </a:xfrm>
          <a:prstGeom prst="cloud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Internet</a:t>
            </a:r>
            <a:endParaRPr kumimoji="1" lang="zh-TW" altLang="en-US" b="1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05689" y="2448199"/>
            <a:ext cx="975546" cy="44094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5005211" y="2402114"/>
            <a:ext cx="657225" cy="61758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6843868" y="3621430"/>
            <a:ext cx="2591732" cy="1135260"/>
            <a:chOff x="5963544" y="4354291"/>
            <a:chExt cx="2591732" cy="1135260"/>
          </a:xfrm>
        </p:grpSpPr>
        <p:pic>
          <p:nvPicPr>
            <p:cNvPr id="13" name="內容版面配置區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333" b="65667" l="13125" r="18194">
                          <a14:foregroundMark x1="15208" y1="55778" x2="15694" y2="57889"/>
                          <a14:foregroundMark x1="15972" y1="55778" x2="16458" y2="57222"/>
                          <a14:foregroundMark x1="14028" y1="59889" x2="17222" y2="61444"/>
                          <a14:foregroundMark x1="16597" y1="59556" x2="16806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t="54250" r="81125" b="32944"/>
            <a:stretch/>
          </p:blipFill>
          <p:spPr>
            <a:xfrm>
              <a:off x="7652890" y="4354291"/>
              <a:ext cx="902386" cy="113526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8" t="57955" r="52509" b="17500"/>
            <a:stretch/>
          </p:blipFill>
          <p:spPr>
            <a:xfrm>
              <a:off x="5963544" y="4368578"/>
              <a:ext cx="1005858" cy="996630"/>
            </a:xfrm>
            <a:prstGeom prst="rect">
              <a:avLst/>
            </a:prstGeom>
          </p:spPr>
        </p:pic>
        <p:cxnSp>
          <p:nvCxnSpPr>
            <p:cNvPr id="15" name="直線箭頭接點 14"/>
            <p:cNvCxnSpPr/>
            <p:nvPr/>
          </p:nvCxnSpPr>
          <p:spPr>
            <a:xfrm>
              <a:off x="7025850" y="4898399"/>
              <a:ext cx="627040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6548260" y="4591216"/>
            <a:ext cx="17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Management Side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8174" y="4610035"/>
            <a:ext cx="15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SQL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7346798" y="2013151"/>
            <a:ext cx="2530790" cy="1608279"/>
            <a:chOff x="6642125" y="2722490"/>
            <a:chExt cx="2530790" cy="1608279"/>
          </a:xfrm>
        </p:grpSpPr>
        <p:cxnSp>
          <p:nvCxnSpPr>
            <p:cNvPr id="19" name="肘形接點 18"/>
            <p:cNvCxnSpPr/>
            <p:nvPr/>
          </p:nvCxnSpPr>
          <p:spPr>
            <a:xfrm rot="5400000" flipH="1" flipV="1">
              <a:off x="6635327" y="3242320"/>
              <a:ext cx="1095247" cy="1081652"/>
            </a:xfrm>
            <a:prstGeom prst="bentConnector3">
              <a:avLst>
                <a:gd name="adj1" fmla="val 99571"/>
              </a:avLst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7612807" y="2722490"/>
              <a:ext cx="1560108" cy="1245322"/>
              <a:chOff x="7612807" y="2722490"/>
              <a:chExt cx="1560108" cy="1245322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7612807" y="359848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Manager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63590" y="2722490"/>
                <a:ext cx="987291" cy="975360"/>
              </a:xfrm>
              <a:prstGeom prst="rect">
                <a:avLst/>
              </a:prstGeom>
            </p:spPr>
          </p:pic>
        </p:grpSp>
      </p:grpSp>
      <p:grpSp>
        <p:nvGrpSpPr>
          <p:cNvPr id="23" name="群組 22"/>
          <p:cNvGrpSpPr/>
          <p:nvPr/>
        </p:nvGrpSpPr>
        <p:grpSpPr>
          <a:xfrm>
            <a:off x="1477860" y="4578056"/>
            <a:ext cx="1617145" cy="1124034"/>
            <a:chOff x="1269046" y="3839728"/>
            <a:chExt cx="1617145" cy="1124034"/>
          </a:xfrm>
        </p:grpSpPr>
        <p:sp>
          <p:nvSpPr>
            <p:cNvPr id="24" name="文字方塊 23"/>
            <p:cNvSpPr txBox="1"/>
            <p:nvPr/>
          </p:nvSpPr>
          <p:spPr>
            <a:xfrm>
              <a:off x="1326083" y="4594430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User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7533" y="3969886"/>
              <a:ext cx="698108" cy="68967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88083" y="3973065"/>
              <a:ext cx="698108" cy="689672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9046" y="3846215"/>
              <a:ext cx="698108" cy="689672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5794" y="3839728"/>
              <a:ext cx="698108" cy="689672"/>
            </a:xfrm>
            <a:prstGeom prst="rect">
              <a:avLst/>
            </a:prstGeom>
          </p:spPr>
        </p:pic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2" y="2591535"/>
            <a:ext cx="570843" cy="1202199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 flipV="1">
            <a:off x="2282937" y="3947652"/>
            <a:ext cx="3496" cy="49172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26033" y="121158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8" idx="6"/>
            </p:cNvCxnSpPr>
            <p:nvPr/>
          </p:nvCxnSpPr>
          <p:spPr>
            <a:xfrm flipH="1">
              <a:off x="6854737" y="3668636"/>
              <a:ext cx="695142" cy="13847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7842918" flipH="1">
              <a:off x="6642022" y="415039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3109" r="18662" b="15652"/>
          <a:stretch/>
        </p:blipFill>
        <p:spPr>
          <a:xfrm>
            <a:off x="1761790" y="967079"/>
            <a:ext cx="9588082" cy="538834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類別圖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963906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1809453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功能說明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276375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4755" y="361631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4487638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37"/>
          <p:cNvGrpSpPr/>
          <p:nvPr/>
        </p:nvGrpSpPr>
        <p:grpSpPr>
          <a:xfrm>
            <a:off x="6484088" y="5397468"/>
            <a:ext cx="3967454" cy="461665"/>
            <a:chOff x="1278972" y="1993639"/>
            <a:chExt cx="3967454" cy="461665"/>
          </a:xfrm>
        </p:grpSpPr>
        <p:grpSp>
          <p:nvGrpSpPr>
            <p:cNvPr id="48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50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Schedule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文本框 39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6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可以查看以下功能並點擊瀏覽。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4549572" y="1237969"/>
            <a:ext cx="2962109" cy="5355369"/>
            <a:chOff x="4549572" y="1237969"/>
            <a:chExt cx="2962109" cy="5355369"/>
          </a:xfrm>
        </p:grpSpPr>
        <p:grpSp>
          <p:nvGrpSpPr>
            <p:cNvPr id="40" name="群組 39"/>
            <p:cNvGrpSpPr/>
            <p:nvPr/>
          </p:nvGrpSpPr>
          <p:grpSpPr>
            <a:xfrm>
              <a:off x="4549572" y="1237969"/>
              <a:ext cx="2962109" cy="5355369"/>
              <a:chOff x="1450848" y="1262354"/>
              <a:chExt cx="2962109" cy="5355369"/>
            </a:xfrm>
          </p:grpSpPr>
          <p:sp>
            <p:nvSpPr>
              <p:cNvPr id="41" name="ïšḻïďê-Rectangle 2"/>
              <p:cNvSpPr/>
              <p:nvPr/>
            </p:nvSpPr>
            <p:spPr>
              <a:xfrm>
                <a:off x="1450848" y="1262354"/>
                <a:ext cx="2962109" cy="535536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šḻïďê-任意多边形: 形状 13"/>
              <p:cNvSpPr>
                <a:spLocks noChangeAspect="1"/>
              </p:cNvSpPr>
              <p:nvPr/>
            </p:nvSpPr>
            <p:spPr bwMode="auto">
              <a:xfrm>
                <a:off x="1806320" y="2273715"/>
                <a:ext cx="456933" cy="456933"/>
              </a:xfrm>
              <a:custGeom>
                <a:avLst/>
                <a:gdLst>
                  <a:gd name="connsiteX0" fmla="*/ 304145 w 508000"/>
                  <a:gd name="connsiteY0" fmla="*/ 402460 h 508000"/>
                  <a:gd name="connsiteX1" fmla="*/ 321059 w 508000"/>
                  <a:gd name="connsiteY1" fmla="*/ 426292 h 508000"/>
                  <a:gd name="connsiteX2" fmla="*/ 361651 w 508000"/>
                  <a:gd name="connsiteY2" fmla="*/ 480764 h 508000"/>
                  <a:gd name="connsiteX3" fmla="*/ 253405 w 508000"/>
                  <a:gd name="connsiteY3" fmla="*/ 508000 h 508000"/>
                  <a:gd name="connsiteX4" fmla="*/ 185751 w 508000"/>
                  <a:gd name="connsiteY4" fmla="*/ 497787 h 508000"/>
                  <a:gd name="connsiteX5" fmla="*/ 304145 w 508000"/>
                  <a:gd name="connsiteY5" fmla="*/ 402460 h 508000"/>
                  <a:gd name="connsiteX6" fmla="*/ 291291 w 508000"/>
                  <a:gd name="connsiteY6" fmla="*/ 348986 h 508000"/>
                  <a:gd name="connsiteX7" fmla="*/ 308378 w 508000"/>
                  <a:gd name="connsiteY7" fmla="*/ 348986 h 508000"/>
                  <a:gd name="connsiteX8" fmla="*/ 315213 w 508000"/>
                  <a:gd name="connsiteY8" fmla="*/ 358837 h 508000"/>
                  <a:gd name="connsiteX9" fmla="*/ 304961 w 508000"/>
                  <a:gd name="connsiteY9" fmla="*/ 368687 h 508000"/>
                  <a:gd name="connsiteX10" fmla="*/ 291291 w 508000"/>
                  <a:gd name="connsiteY10" fmla="*/ 348986 h 508000"/>
                  <a:gd name="connsiteX11" fmla="*/ 223414 w 508000"/>
                  <a:gd name="connsiteY11" fmla="*/ 348986 h 508000"/>
                  <a:gd name="connsiteX12" fmla="*/ 250565 w 508000"/>
                  <a:gd name="connsiteY12" fmla="*/ 348986 h 508000"/>
                  <a:gd name="connsiteX13" fmla="*/ 253959 w 508000"/>
                  <a:gd name="connsiteY13" fmla="*/ 348986 h 508000"/>
                  <a:gd name="connsiteX14" fmla="*/ 264140 w 508000"/>
                  <a:gd name="connsiteY14" fmla="*/ 348986 h 508000"/>
                  <a:gd name="connsiteX15" fmla="*/ 291291 w 508000"/>
                  <a:gd name="connsiteY15" fmla="*/ 385985 h 508000"/>
                  <a:gd name="connsiteX16" fmla="*/ 158931 w 508000"/>
                  <a:gd name="connsiteY16" fmla="*/ 486892 h 508000"/>
                  <a:gd name="connsiteX17" fmla="*/ 118205 w 508000"/>
                  <a:gd name="connsiteY17" fmla="*/ 466711 h 508000"/>
                  <a:gd name="connsiteX18" fmla="*/ 172506 w 508000"/>
                  <a:gd name="connsiteY18" fmla="*/ 372531 h 508000"/>
                  <a:gd name="connsiteX19" fmla="*/ 186082 w 508000"/>
                  <a:gd name="connsiteY19" fmla="*/ 375895 h 508000"/>
                  <a:gd name="connsiteX20" fmla="*/ 223414 w 508000"/>
                  <a:gd name="connsiteY20" fmla="*/ 348986 h 508000"/>
                  <a:gd name="connsiteX21" fmla="*/ 493928 w 508000"/>
                  <a:gd name="connsiteY21" fmla="*/ 332100 h 508000"/>
                  <a:gd name="connsiteX22" fmla="*/ 382299 w 508000"/>
                  <a:gd name="connsiteY22" fmla="*/ 470006 h 508000"/>
                  <a:gd name="connsiteX23" fmla="*/ 318028 w 508000"/>
                  <a:gd name="connsiteY23" fmla="*/ 385917 h 508000"/>
                  <a:gd name="connsiteX24" fmla="*/ 334941 w 508000"/>
                  <a:gd name="connsiteY24" fmla="*/ 372463 h 508000"/>
                  <a:gd name="connsiteX25" fmla="*/ 348472 w 508000"/>
                  <a:gd name="connsiteY25" fmla="*/ 375826 h 508000"/>
                  <a:gd name="connsiteX26" fmla="*/ 389065 w 508000"/>
                  <a:gd name="connsiteY26" fmla="*/ 342191 h 508000"/>
                  <a:gd name="connsiteX27" fmla="*/ 493928 w 508000"/>
                  <a:gd name="connsiteY27" fmla="*/ 332100 h 508000"/>
                  <a:gd name="connsiteX28" fmla="*/ 2814 w 508000"/>
                  <a:gd name="connsiteY28" fmla="*/ 301141 h 508000"/>
                  <a:gd name="connsiteX29" fmla="*/ 145973 w 508000"/>
                  <a:gd name="connsiteY29" fmla="*/ 338291 h 508000"/>
                  <a:gd name="connsiteX30" fmla="*/ 156199 w 508000"/>
                  <a:gd name="connsiteY30" fmla="*/ 358555 h 508000"/>
                  <a:gd name="connsiteX31" fmla="*/ 98254 w 508000"/>
                  <a:gd name="connsiteY31" fmla="*/ 453119 h 508000"/>
                  <a:gd name="connsiteX32" fmla="*/ 2814 w 508000"/>
                  <a:gd name="connsiteY32" fmla="*/ 301141 h 508000"/>
                  <a:gd name="connsiteX33" fmla="*/ 223589 w 508000"/>
                  <a:gd name="connsiteY33" fmla="*/ 291291 h 508000"/>
                  <a:gd name="connsiteX34" fmla="*/ 247667 w 508000"/>
                  <a:gd name="connsiteY34" fmla="*/ 327878 h 508000"/>
                  <a:gd name="connsiteX35" fmla="*/ 227028 w 508000"/>
                  <a:gd name="connsiteY35" fmla="*/ 327878 h 508000"/>
                  <a:gd name="connsiteX36" fmla="*/ 216709 w 508000"/>
                  <a:gd name="connsiteY36" fmla="*/ 304595 h 508000"/>
                  <a:gd name="connsiteX37" fmla="*/ 223589 w 508000"/>
                  <a:gd name="connsiteY37" fmla="*/ 291291 h 508000"/>
                  <a:gd name="connsiteX38" fmla="*/ 426916 w 508000"/>
                  <a:gd name="connsiteY38" fmla="*/ 246260 h 508000"/>
                  <a:gd name="connsiteX39" fmla="*/ 481263 w 508000"/>
                  <a:gd name="connsiteY39" fmla="*/ 310672 h 508000"/>
                  <a:gd name="connsiteX40" fmla="*/ 389552 w 508000"/>
                  <a:gd name="connsiteY40" fmla="*/ 320842 h 508000"/>
                  <a:gd name="connsiteX41" fmla="*/ 382759 w 508000"/>
                  <a:gd name="connsiteY41" fmla="*/ 307282 h 508000"/>
                  <a:gd name="connsiteX42" fmla="*/ 426916 w 508000"/>
                  <a:gd name="connsiteY42" fmla="*/ 246260 h 508000"/>
                  <a:gd name="connsiteX43" fmla="*/ 447490 w 508000"/>
                  <a:gd name="connsiteY43" fmla="*/ 236410 h 508000"/>
                  <a:gd name="connsiteX44" fmla="*/ 508000 w 508000"/>
                  <a:gd name="connsiteY44" fmla="*/ 256851 h 508000"/>
                  <a:gd name="connsiteX45" fmla="*/ 501277 w 508000"/>
                  <a:gd name="connsiteY45" fmla="*/ 301141 h 508000"/>
                  <a:gd name="connsiteX46" fmla="*/ 447490 w 508000"/>
                  <a:gd name="connsiteY46" fmla="*/ 236410 h 508000"/>
                  <a:gd name="connsiteX47" fmla="*/ 172473 w 508000"/>
                  <a:gd name="connsiteY47" fmla="*/ 212488 h 508000"/>
                  <a:gd name="connsiteX48" fmla="*/ 199528 w 508000"/>
                  <a:gd name="connsiteY48" fmla="*/ 260151 h 508000"/>
                  <a:gd name="connsiteX49" fmla="*/ 209673 w 508000"/>
                  <a:gd name="connsiteY49" fmla="*/ 273769 h 508000"/>
                  <a:gd name="connsiteX50" fmla="*/ 196146 w 508000"/>
                  <a:gd name="connsiteY50" fmla="*/ 290792 h 508000"/>
                  <a:gd name="connsiteX51" fmla="*/ 186000 w 508000"/>
                  <a:gd name="connsiteY51" fmla="*/ 290792 h 508000"/>
                  <a:gd name="connsiteX52" fmla="*/ 145418 w 508000"/>
                  <a:gd name="connsiteY52" fmla="*/ 318028 h 508000"/>
                  <a:gd name="connsiteX53" fmla="*/ 0 w 508000"/>
                  <a:gd name="connsiteY53" fmla="*/ 273769 h 508000"/>
                  <a:gd name="connsiteX54" fmla="*/ 0 w 508000"/>
                  <a:gd name="connsiteY54" fmla="*/ 253342 h 508000"/>
                  <a:gd name="connsiteX55" fmla="*/ 0 w 508000"/>
                  <a:gd name="connsiteY55" fmla="*/ 229510 h 508000"/>
                  <a:gd name="connsiteX56" fmla="*/ 172473 w 508000"/>
                  <a:gd name="connsiteY56" fmla="*/ 212488 h 508000"/>
                  <a:gd name="connsiteX57" fmla="*/ 284146 w 508000"/>
                  <a:gd name="connsiteY57" fmla="*/ 209673 h 508000"/>
                  <a:gd name="connsiteX58" fmla="*/ 413717 w 508000"/>
                  <a:gd name="connsiteY58" fmla="*/ 226559 h 508000"/>
                  <a:gd name="connsiteX59" fmla="*/ 365980 w 508000"/>
                  <a:gd name="connsiteY59" fmla="*/ 294105 h 508000"/>
                  <a:gd name="connsiteX60" fmla="*/ 348932 w 508000"/>
                  <a:gd name="connsiteY60" fmla="*/ 290728 h 508000"/>
                  <a:gd name="connsiteX61" fmla="*/ 304605 w 508000"/>
                  <a:gd name="connsiteY61" fmla="*/ 324501 h 508000"/>
                  <a:gd name="connsiteX62" fmla="*/ 273917 w 508000"/>
                  <a:gd name="connsiteY62" fmla="*/ 327878 h 508000"/>
                  <a:gd name="connsiteX63" fmla="*/ 236410 w 508000"/>
                  <a:gd name="connsiteY63" fmla="*/ 273842 h 508000"/>
                  <a:gd name="connsiteX64" fmla="*/ 263688 w 508000"/>
                  <a:gd name="connsiteY64" fmla="*/ 233314 h 508000"/>
                  <a:gd name="connsiteX65" fmla="*/ 284146 w 508000"/>
                  <a:gd name="connsiteY65" fmla="*/ 209673 h 508000"/>
                  <a:gd name="connsiteX66" fmla="*/ 257518 w 508000"/>
                  <a:gd name="connsiteY66" fmla="*/ 209673 h 508000"/>
                  <a:gd name="connsiteX67" fmla="*/ 247433 w 508000"/>
                  <a:gd name="connsiteY67" fmla="*/ 223095 h 508000"/>
                  <a:gd name="connsiteX68" fmla="*/ 223901 w 508000"/>
                  <a:gd name="connsiteY68" fmla="*/ 253296 h 508000"/>
                  <a:gd name="connsiteX69" fmla="*/ 220540 w 508000"/>
                  <a:gd name="connsiteY69" fmla="*/ 246585 h 508000"/>
                  <a:gd name="connsiteX70" fmla="*/ 197008 w 508000"/>
                  <a:gd name="connsiteY70" fmla="*/ 213028 h 508000"/>
                  <a:gd name="connsiteX71" fmla="*/ 257518 w 508000"/>
                  <a:gd name="connsiteY71" fmla="*/ 209673 h 508000"/>
                  <a:gd name="connsiteX72" fmla="*/ 335564 w 508000"/>
                  <a:gd name="connsiteY72" fmla="*/ 154792 h 508000"/>
                  <a:gd name="connsiteX73" fmla="*/ 355698 w 508000"/>
                  <a:gd name="connsiteY73" fmla="*/ 158256 h 508000"/>
                  <a:gd name="connsiteX74" fmla="*/ 365765 w 508000"/>
                  <a:gd name="connsiteY74" fmla="*/ 158256 h 508000"/>
                  <a:gd name="connsiteX75" fmla="*/ 379187 w 508000"/>
                  <a:gd name="connsiteY75" fmla="*/ 179039 h 508000"/>
                  <a:gd name="connsiteX76" fmla="*/ 392610 w 508000"/>
                  <a:gd name="connsiteY76" fmla="*/ 199822 h 508000"/>
                  <a:gd name="connsiteX77" fmla="*/ 305363 w 508000"/>
                  <a:gd name="connsiteY77" fmla="*/ 189430 h 508000"/>
                  <a:gd name="connsiteX78" fmla="*/ 335564 w 508000"/>
                  <a:gd name="connsiteY78" fmla="*/ 154792 h 508000"/>
                  <a:gd name="connsiteX79" fmla="*/ 483912 w 508000"/>
                  <a:gd name="connsiteY79" fmla="*/ 151978 h 508000"/>
                  <a:gd name="connsiteX80" fmla="*/ 503778 w 508000"/>
                  <a:gd name="connsiteY80" fmla="*/ 233596 h 508000"/>
                  <a:gd name="connsiteX81" fmla="*/ 447490 w 508000"/>
                  <a:gd name="connsiteY81" fmla="*/ 213191 h 508000"/>
                  <a:gd name="connsiteX82" fmla="*/ 483912 w 508000"/>
                  <a:gd name="connsiteY82" fmla="*/ 151978 h 508000"/>
                  <a:gd name="connsiteX83" fmla="*/ 436962 w 508000"/>
                  <a:gd name="connsiteY83" fmla="*/ 77396 h 508000"/>
                  <a:gd name="connsiteX84" fmla="*/ 474227 w 508000"/>
                  <a:gd name="connsiteY84" fmla="*/ 127944 h 508000"/>
                  <a:gd name="connsiteX85" fmla="*/ 426799 w 508000"/>
                  <a:gd name="connsiteY85" fmla="*/ 205451 h 508000"/>
                  <a:gd name="connsiteX86" fmla="*/ 423411 w 508000"/>
                  <a:gd name="connsiteY86" fmla="*/ 205451 h 508000"/>
                  <a:gd name="connsiteX87" fmla="*/ 396310 w 508000"/>
                  <a:gd name="connsiteY87" fmla="*/ 168382 h 508000"/>
                  <a:gd name="connsiteX88" fmla="*/ 382759 w 508000"/>
                  <a:gd name="connsiteY88" fmla="*/ 148163 h 508000"/>
                  <a:gd name="connsiteX89" fmla="*/ 399698 w 508000"/>
                  <a:gd name="connsiteY89" fmla="*/ 117834 h 508000"/>
                  <a:gd name="connsiteX90" fmla="*/ 396310 w 508000"/>
                  <a:gd name="connsiteY90" fmla="*/ 104355 h 508000"/>
                  <a:gd name="connsiteX91" fmla="*/ 436962 w 508000"/>
                  <a:gd name="connsiteY91" fmla="*/ 77396 h 508000"/>
                  <a:gd name="connsiteX92" fmla="*/ 111079 w 508000"/>
                  <a:gd name="connsiteY92" fmla="*/ 43623 h 508000"/>
                  <a:gd name="connsiteX93" fmla="*/ 161828 w 508000"/>
                  <a:gd name="connsiteY93" fmla="*/ 192729 h 508000"/>
                  <a:gd name="connsiteX94" fmla="*/ 2814 w 508000"/>
                  <a:gd name="connsiteY94" fmla="*/ 209673 h 508000"/>
                  <a:gd name="connsiteX95" fmla="*/ 111079 w 508000"/>
                  <a:gd name="connsiteY95" fmla="*/ 43623 h 508000"/>
                  <a:gd name="connsiteX96" fmla="*/ 310992 w 508000"/>
                  <a:gd name="connsiteY96" fmla="*/ 5629 h 508000"/>
                  <a:gd name="connsiteX97" fmla="*/ 419347 w 508000"/>
                  <a:gd name="connsiteY97" fmla="*/ 63442 h 508000"/>
                  <a:gd name="connsiteX98" fmla="*/ 382100 w 508000"/>
                  <a:gd name="connsiteY98" fmla="*/ 87247 h 508000"/>
                  <a:gd name="connsiteX99" fmla="*/ 355011 w 508000"/>
                  <a:gd name="connsiteY99" fmla="*/ 77045 h 508000"/>
                  <a:gd name="connsiteX100" fmla="*/ 344853 w 508000"/>
                  <a:gd name="connsiteY100" fmla="*/ 77045 h 508000"/>
                  <a:gd name="connsiteX101" fmla="*/ 310992 w 508000"/>
                  <a:gd name="connsiteY101" fmla="*/ 5629 h 508000"/>
                  <a:gd name="connsiteX102" fmla="*/ 253733 w 508000"/>
                  <a:gd name="connsiteY102" fmla="*/ 0 h 508000"/>
                  <a:gd name="connsiteX103" fmla="*/ 284303 w 508000"/>
                  <a:gd name="connsiteY103" fmla="*/ 3367 h 508000"/>
                  <a:gd name="connsiteX104" fmla="*/ 325063 w 508000"/>
                  <a:gd name="connsiteY104" fmla="*/ 90915 h 508000"/>
                  <a:gd name="connsiteX105" fmla="*/ 314873 w 508000"/>
                  <a:gd name="connsiteY105" fmla="*/ 117853 h 508000"/>
                  <a:gd name="connsiteX106" fmla="*/ 321666 w 508000"/>
                  <a:gd name="connsiteY106" fmla="*/ 141424 h 508000"/>
                  <a:gd name="connsiteX107" fmla="*/ 274113 w 508000"/>
                  <a:gd name="connsiteY107" fmla="*/ 188565 h 508000"/>
                  <a:gd name="connsiteX108" fmla="*/ 270716 w 508000"/>
                  <a:gd name="connsiteY108" fmla="*/ 188565 h 508000"/>
                  <a:gd name="connsiteX109" fmla="*/ 185799 w 508000"/>
                  <a:gd name="connsiteY109" fmla="*/ 188565 h 508000"/>
                  <a:gd name="connsiteX110" fmla="*/ 128055 w 508000"/>
                  <a:gd name="connsiteY110" fmla="*/ 33672 h 508000"/>
                  <a:gd name="connsiteX111" fmla="*/ 253733 w 508000"/>
                  <a:gd name="connsiteY111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08000" h="508000">
                    <a:moveTo>
                      <a:pt x="304145" y="402460"/>
                    </a:moveTo>
                    <a:cubicBezTo>
                      <a:pt x="307528" y="409269"/>
                      <a:pt x="314293" y="419483"/>
                      <a:pt x="321059" y="426292"/>
                    </a:cubicBezTo>
                    <a:cubicBezTo>
                      <a:pt x="337972" y="450123"/>
                      <a:pt x="351503" y="467146"/>
                      <a:pt x="361651" y="480764"/>
                    </a:cubicBezTo>
                    <a:cubicBezTo>
                      <a:pt x="327824" y="497787"/>
                      <a:pt x="290614" y="508000"/>
                      <a:pt x="253405" y="508000"/>
                    </a:cubicBezTo>
                    <a:cubicBezTo>
                      <a:pt x="229726" y="508000"/>
                      <a:pt x="206047" y="504596"/>
                      <a:pt x="185751" y="497787"/>
                    </a:cubicBezTo>
                    <a:cubicBezTo>
                      <a:pt x="216195" y="477359"/>
                      <a:pt x="260170" y="446719"/>
                      <a:pt x="304145" y="402460"/>
                    </a:cubicBezTo>
                    <a:close/>
                    <a:moveTo>
                      <a:pt x="291291" y="348986"/>
                    </a:moveTo>
                    <a:cubicBezTo>
                      <a:pt x="298126" y="348986"/>
                      <a:pt x="301543" y="348986"/>
                      <a:pt x="308378" y="348986"/>
                    </a:cubicBezTo>
                    <a:cubicBezTo>
                      <a:pt x="311796" y="352270"/>
                      <a:pt x="311796" y="355553"/>
                      <a:pt x="315213" y="358837"/>
                    </a:cubicBezTo>
                    <a:cubicBezTo>
                      <a:pt x="311796" y="362120"/>
                      <a:pt x="308378" y="365404"/>
                      <a:pt x="304961" y="368687"/>
                    </a:cubicBezTo>
                    <a:cubicBezTo>
                      <a:pt x="301543" y="362120"/>
                      <a:pt x="294708" y="355553"/>
                      <a:pt x="291291" y="348986"/>
                    </a:cubicBezTo>
                    <a:close/>
                    <a:moveTo>
                      <a:pt x="223414" y="348986"/>
                    </a:moveTo>
                    <a:cubicBezTo>
                      <a:pt x="233596" y="348986"/>
                      <a:pt x="243777" y="348986"/>
                      <a:pt x="250565" y="348986"/>
                    </a:cubicBezTo>
                    <a:cubicBezTo>
                      <a:pt x="250565" y="348986"/>
                      <a:pt x="250565" y="348986"/>
                      <a:pt x="253959" y="348986"/>
                    </a:cubicBezTo>
                    <a:cubicBezTo>
                      <a:pt x="257353" y="348986"/>
                      <a:pt x="260746" y="348986"/>
                      <a:pt x="264140" y="348986"/>
                    </a:cubicBezTo>
                    <a:cubicBezTo>
                      <a:pt x="274322" y="362440"/>
                      <a:pt x="281109" y="372531"/>
                      <a:pt x="291291" y="385985"/>
                    </a:cubicBezTo>
                    <a:cubicBezTo>
                      <a:pt x="240383" y="436439"/>
                      <a:pt x="186082" y="470074"/>
                      <a:pt x="158931" y="486892"/>
                    </a:cubicBezTo>
                    <a:cubicBezTo>
                      <a:pt x="145356" y="480165"/>
                      <a:pt x="131780" y="473438"/>
                      <a:pt x="118205" y="466711"/>
                    </a:cubicBezTo>
                    <a:cubicBezTo>
                      <a:pt x="128387" y="446529"/>
                      <a:pt x="148750" y="412894"/>
                      <a:pt x="172506" y="372531"/>
                    </a:cubicBezTo>
                    <a:cubicBezTo>
                      <a:pt x="175900" y="372531"/>
                      <a:pt x="179294" y="375895"/>
                      <a:pt x="186082" y="375895"/>
                    </a:cubicBezTo>
                    <a:cubicBezTo>
                      <a:pt x="203051" y="375895"/>
                      <a:pt x="216626" y="362440"/>
                      <a:pt x="223414" y="348986"/>
                    </a:cubicBezTo>
                    <a:close/>
                    <a:moveTo>
                      <a:pt x="493928" y="332100"/>
                    </a:moveTo>
                    <a:cubicBezTo>
                      <a:pt x="473632" y="389281"/>
                      <a:pt x="433040" y="439734"/>
                      <a:pt x="382299" y="470006"/>
                    </a:cubicBezTo>
                    <a:cubicBezTo>
                      <a:pt x="365386" y="449825"/>
                      <a:pt x="345090" y="419553"/>
                      <a:pt x="318028" y="385917"/>
                    </a:cubicBezTo>
                    <a:cubicBezTo>
                      <a:pt x="324793" y="382554"/>
                      <a:pt x="328176" y="375826"/>
                      <a:pt x="334941" y="372463"/>
                    </a:cubicBezTo>
                    <a:cubicBezTo>
                      <a:pt x="338324" y="372463"/>
                      <a:pt x="341707" y="375826"/>
                      <a:pt x="348472" y="375826"/>
                    </a:cubicBezTo>
                    <a:cubicBezTo>
                      <a:pt x="365386" y="375826"/>
                      <a:pt x="382299" y="362372"/>
                      <a:pt x="389065" y="342191"/>
                    </a:cubicBezTo>
                    <a:cubicBezTo>
                      <a:pt x="429657" y="342191"/>
                      <a:pt x="466866" y="335464"/>
                      <a:pt x="493928" y="332100"/>
                    </a:cubicBezTo>
                    <a:close/>
                    <a:moveTo>
                      <a:pt x="2814" y="301141"/>
                    </a:moveTo>
                    <a:cubicBezTo>
                      <a:pt x="33491" y="311273"/>
                      <a:pt x="84619" y="328159"/>
                      <a:pt x="145973" y="338291"/>
                    </a:cubicBezTo>
                    <a:cubicBezTo>
                      <a:pt x="145973" y="348423"/>
                      <a:pt x="149382" y="355178"/>
                      <a:pt x="156199" y="358555"/>
                    </a:cubicBezTo>
                    <a:cubicBezTo>
                      <a:pt x="128931" y="399083"/>
                      <a:pt x="111888" y="432855"/>
                      <a:pt x="98254" y="453119"/>
                    </a:cubicBezTo>
                    <a:cubicBezTo>
                      <a:pt x="50534" y="415969"/>
                      <a:pt x="16448" y="361932"/>
                      <a:pt x="2814" y="301141"/>
                    </a:cubicBezTo>
                    <a:close/>
                    <a:moveTo>
                      <a:pt x="223589" y="291291"/>
                    </a:moveTo>
                    <a:cubicBezTo>
                      <a:pt x="230468" y="304595"/>
                      <a:pt x="240787" y="314574"/>
                      <a:pt x="247667" y="327878"/>
                    </a:cubicBezTo>
                    <a:cubicBezTo>
                      <a:pt x="240787" y="327878"/>
                      <a:pt x="233908" y="327878"/>
                      <a:pt x="227028" y="327878"/>
                    </a:cubicBezTo>
                    <a:cubicBezTo>
                      <a:pt x="227028" y="317900"/>
                      <a:pt x="220149" y="311248"/>
                      <a:pt x="216709" y="304595"/>
                    </a:cubicBezTo>
                    <a:cubicBezTo>
                      <a:pt x="220149" y="301269"/>
                      <a:pt x="220149" y="297943"/>
                      <a:pt x="223589" y="291291"/>
                    </a:cubicBezTo>
                    <a:close/>
                    <a:moveTo>
                      <a:pt x="426916" y="246260"/>
                    </a:moveTo>
                    <a:cubicBezTo>
                      <a:pt x="443899" y="266601"/>
                      <a:pt x="464280" y="290331"/>
                      <a:pt x="481263" y="310672"/>
                    </a:cubicBezTo>
                    <a:cubicBezTo>
                      <a:pt x="454089" y="314062"/>
                      <a:pt x="423519" y="317452"/>
                      <a:pt x="389552" y="320842"/>
                    </a:cubicBezTo>
                    <a:cubicBezTo>
                      <a:pt x="386156" y="317452"/>
                      <a:pt x="386156" y="314062"/>
                      <a:pt x="382759" y="307282"/>
                    </a:cubicBezTo>
                    <a:cubicBezTo>
                      <a:pt x="399742" y="286941"/>
                      <a:pt x="413329" y="266601"/>
                      <a:pt x="426916" y="246260"/>
                    </a:cubicBezTo>
                    <a:close/>
                    <a:moveTo>
                      <a:pt x="447490" y="236410"/>
                    </a:moveTo>
                    <a:cubicBezTo>
                      <a:pt x="471022" y="243224"/>
                      <a:pt x="491192" y="250038"/>
                      <a:pt x="508000" y="256851"/>
                    </a:cubicBezTo>
                    <a:cubicBezTo>
                      <a:pt x="508000" y="270479"/>
                      <a:pt x="504638" y="287514"/>
                      <a:pt x="501277" y="301141"/>
                    </a:cubicBezTo>
                    <a:cubicBezTo>
                      <a:pt x="484468" y="284107"/>
                      <a:pt x="464298" y="260258"/>
                      <a:pt x="447490" y="236410"/>
                    </a:cubicBezTo>
                    <a:close/>
                    <a:moveTo>
                      <a:pt x="172473" y="212488"/>
                    </a:moveTo>
                    <a:cubicBezTo>
                      <a:pt x="182618" y="229510"/>
                      <a:pt x="189382" y="243129"/>
                      <a:pt x="199528" y="260151"/>
                    </a:cubicBezTo>
                    <a:cubicBezTo>
                      <a:pt x="202909" y="263556"/>
                      <a:pt x="206291" y="266960"/>
                      <a:pt x="209673" y="273769"/>
                    </a:cubicBezTo>
                    <a:cubicBezTo>
                      <a:pt x="206291" y="280578"/>
                      <a:pt x="202909" y="287387"/>
                      <a:pt x="196146" y="290792"/>
                    </a:cubicBezTo>
                    <a:cubicBezTo>
                      <a:pt x="192764" y="290792"/>
                      <a:pt x="189382" y="290792"/>
                      <a:pt x="186000" y="290792"/>
                    </a:cubicBezTo>
                    <a:cubicBezTo>
                      <a:pt x="165709" y="290792"/>
                      <a:pt x="152182" y="301006"/>
                      <a:pt x="145418" y="318028"/>
                    </a:cubicBezTo>
                    <a:cubicBezTo>
                      <a:pt x="81164" y="304410"/>
                      <a:pt x="30436" y="287387"/>
                      <a:pt x="0" y="273769"/>
                    </a:cubicBezTo>
                    <a:cubicBezTo>
                      <a:pt x="0" y="266960"/>
                      <a:pt x="0" y="260151"/>
                      <a:pt x="0" y="253342"/>
                    </a:cubicBezTo>
                    <a:cubicBezTo>
                      <a:pt x="0" y="246533"/>
                      <a:pt x="0" y="236319"/>
                      <a:pt x="0" y="229510"/>
                    </a:cubicBezTo>
                    <a:cubicBezTo>
                      <a:pt x="33818" y="226106"/>
                      <a:pt x="98073" y="215892"/>
                      <a:pt x="172473" y="212488"/>
                    </a:cubicBezTo>
                    <a:close/>
                    <a:moveTo>
                      <a:pt x="284146" y="209673"/>
                    </a:moveTo>
                    <a:cubicBezTo>
                      <a:pt x="331883" y="209673"/>
                      <a:pt x="372800" y="216427"/>
                      <a:pt x="413717" y="226559"/>
                    </a:cubicBezTo>
                    <a:cubicBezTo>
                      <a:pt x="400078" y="250201"/>
                      <a:pt x="383029" y="270464"/>
                      <a:pt x="365980" y="294105"/>
                    </a:cubicBezTo>
                    <a:cubicBezTo>
                      <a:pt x="362571" y="290728"/>
                      <a:pt x="355751" y="290728"/>
                      <a:pt x="348932" y="290728"/>
                    </a:cubicBezTo>
                    <a:cubicBezTo>
                      <a:pt x="325064" y="290728"/>
                      <a:pt x="308015" y="304237"/>
                      <a:pt x="304605" y="324501"/>
                    </a:cubicBezTo>
                    <a:cubicBezTo>
                      <a:pt x="294376" y="327878"/>
                      <a:pt x="284146" y="327878"/>
                      <a:pt x="273917" y="327878"/>
                    </a:cubicBezTo>
                    <a:cubicBezTo>
                      <a:pt x="260278" y="307614"/>
                      <a:pt x="250049" y="290728"/>
                      <a:pt x="236410" y="273842"/>
                    </a:cubicBezTo>
                    <a:cubicBezTo>
                      <a:pt x="246639" y="260332"/>
                      <a:pt x="253459" y="246823"/>
                      <a:pt x="263688" y="233314"/>
                    </a:cubicBezTo>
                    <a:cubicBezTo>
                      <a:pt x="270508" y="226559"/>
                      <a:pt x="277327" y="216427"/>
                      <a:pt x="284146" y="209673"/>
                    </a:cubicBezTo>
                    <a:close/>
                    <a:moveTo>
                      <a:pt x="257518" y="209673"/>
                    </a:moveTo>
                    <a:cubicBezTo>
                      <a:pt x="254156" y="213028"/>
                      <a:pt x="250795" y="216384"/>
                      <a:pt x="247433" y="223095"/>
                    </a:cubicBezTo>
                    <a:cubicBezTo>
                      <a:pt x="240710" y="233162"/>
                      <a:pt x="230625" y="243229"/>
                      <a:pt x="223901" y="253296"/>
                    </a:cubicBezTo>
                    <a:cubicBezTo>
                      <a:pt x="223901" y="253296"/>
                      <a:pt x="220540" y="249941"/>
                      <a:pt x="220540" y="246585"/>
                    </a:cubicBezTo>
                    <a:cubicBezTo>
                      <a:pt x="210455" y="236518"/>
                      <a:pt x="203731" y="223095"/>
                      <a:pt x="197008" y="213028"/>
                    </a:cubicBezTo>
                    <a:cubicBezTo>
                      <a:pt x="217178" y="209673"/>
                      <a:pt x="237348" y="209673"/>
                      <a:pt x="257518" y="209673"/>
                    </a:cubicBezTo>
                    <a:close/>
                    <a:moveTo>
                      <a:pt x="335564" y="154792"/>
                    </a:moveTo>
                    <a:cubicBezTo>
                      <a:pt x="342275" y="158256"/>
                      <a:pt x="348986" y="158256"/>
                      <a:pt x="355698" y="158256"/>
                    </a:cubicBezTo>
                    <a:cubicBezTo>
                      <a:pt x="359053" y="158256"/>
                      <a:pt x="362409" y="158256"/>
                      <a:pt x="365765" y="158256"/>
                    </a:cubicBezTo>
                    <a:cubicBezTo>
                      <a:pt x="369120" y="165183"/>
                      <a:pt x="372476" y="172111"/>
                      <a:pt x="379187" y="179039"/>
                    </a:cubicBezTo>
                    <a:cubicBezTo>
                      <a:pt x="382543" y="185966"/>
                      <a:pt x="385899" y="192894"/>
                      <a:pt x="392610" y="199822"/>
                    </a:cubicBezTo>
                    <a:cubicBezTo>
                      <a:pt x="365765" y="196358"/>
                      <a:pt x="335564" y="189430"/>
                      <a:pt x="305363" y="189430"/>
                    </a:cubicBezTo>
                    <a:cubicBezTo>
                      <a:pt x="315430" y="175575"/>
                      <a:pt x="325497" y="165183"/>
                      <a:pt x="335564" y="154792"/>
                    </a:cubicBezTo>
                    <a:close/>
                    <a:moveTo>
                      <a:pt x="483912" y="151978"/>
                    </a:moveTo>
                    <a:cubicBezTo>
                      <a:pt x="493845" y="175783"/>
                      <a:pt x="503778" y="202989"/>
                      <a:pt x="503778" y="233596"/>
                    </a:cubicBezTo>
                    <a:cubicBezTo>
                      <a:pt x="490534" y="226794"/>
                      <a:pt x="470667" y="219993"/>
                      <a:pt x="447490" y="213191"/>
                    </a:cubicBezTo>
                    <a:cubicBezTo>
                      <a:pt x="460734" y="189386"/>
                      <a:pt x="473978" y="168982"/>
                      <a:pt x="483912" y="151978"/>
                    </a:cubicBezTo>
                    <a:close/>
                    <a:moveTo>
                      <a:pt x="436962" y="77396"/>
                    </a:moveTo>
                    <a:cubicBezTo>
                      <a:pt x="450513" y="94245"/>
                      <a:pt x="464064" y="107725"/>
                      <a:pt x="474227" y="127944"/>
                    </a:cubicBezTo>
                    <a:cubicBezTo>
                      <a:pt x="460676" y="148163"/>
                      <a:pt x="443738" y="175122"/>
                      <a:pt x="426799" y="205451"/>
                    </a:cubicBezTo>
                    <a:cubicBezTo>
                      <a:pt x="423411" y="205451"/>
                      <a:pt x="423411" y="205451"/>
                      <a:pt x="423411" y="205451"/>
                    </a:cubicBezTo>
                    <a:cubicBezTo>
                      <a:pt x="413248" y="191971"/>
                      <a:pt x="406473" y="181862"/>
                      <a:pt x="396310" y="168382"/>
                    </a:cubicBezTo>
                    <a:cubicBezTo>
                      <a:pt x="392922" y="161643"/>
                      <a:pt x="389534" y="154903"/>
                      <a:pt x="382759" y="148163"/>
                    </a:cubicBezTo>
                    <a:cubicBezTo>
                      <a:pt x="392922" y="141423"/>
                      <a:pt x="399698" y="131314"/>
                      <a:pt x="399698" y="117834"/>
                    </a:cubicBezTo>
                    <a:cubicBezTo>
                      <a:pt x="399698" y="114464"/>
                      <a:pt x="396310" y="111095"/>
                      <a:pt x="396310" y="104355"/>
                    </a:cubicBezTo>
                    <a:cubicBezTo>
                      <a:pt x="409861" y="94245"/>
                      <a:pt x="423411" y="84136"/>
                      <a:pt x="436962" y="77396"/>
                    </a:cubicBezTo>
                    <a:close/>
                    <a:moveTo>
                      <a:pt x="111079" y="43623"/>
                    </a:moveTo>
                    <a:cubicBezTo>
                      <a:pt x="121229" y="80899"/>
                      <a:pt x="138145" y="138509"/>
                      <a:pt x="161828" y="192729"/>
                    </a:cubicBezTo>
                    <a:cubicBezTo>
                      <a:pt x="94162" y="196118"/>
                      <a:pt x="36647" y="202895"/>
                      <a:pt x="2814" y="209673"/>
                    </a:cubicBezTo>
                    <a:cubicBezTo>
                      <a:pt x="16347" y="141897"/>
                      <a:pt x="53563" y="80899"/>
                      <a:pt x="111079" y="43623"/>
                    </a:cubicBezTo>
                    <a:close/>
                    <a:moveTo>
                      <a:pt x="310992" y="5629"/>
                    </a:moveTo>
                    <a:cubicBezTo>
                      <a:pt x="351625" y="15831"/>
                      <a:pt x="388872" y="36236"/>
                      <a:pt x="419347" y="63442"/>
                    </a:cubicBezTo>
                    <a:cubicBezTo>
                      <a:pt x="409189" y="70243"/>
                      <a:pt x="395644" y="77045"/>
                      <a:pt x="382100" y="87247"/>
                    </a:cubicBezTo>
                    <a:cubicBezTo>
                      <a:pt x="375328" y="80445"/>
                      <a:pt x="365170" y="77045"/>
                      <a:pt x="355011" y="77045"/>
                    </a:cubicBezTo>
                    <a:cubicBezTo>
                      <a:pt x="351625" y="77045"/>
                      <a:pt x="348239" y="77045"/>
                      <a:pt x="344853" y="77045"/>
                    </a:cubicBezTo>
                    <a:cubicBezTo>
                      <a:pt x="327922" y="49839"/>
                      <a:pt x="317764" y="26033"/>
                      <a:pt x="310992" y="5629"/>
                    </a:cubicBezTo>
                    <a:close/>
                    <a:moveTo>
                      <a:pt x="253733" y="0"/>
                    </a:moveTo>
                    <a:cubicBezTo>
                      <a:pt x="263923" y="0"/>
                      <a:pt x="274113" y="0"/>
                      <a:pt x="284303" y="3367"/>
                    </a:cubicBezTo>
                    <a:cubicBezTo>
                      <a:pt x="294493" y="23570"/>
                      <a:pt x="308080" y="53876"/>
                      <a:pt x="325063" y="90915"/>
                    </a:cubicBezTo>
                    <a:cubicBezTo>
                      <a:pt x="318270" y="97650"/>
                      <a:pt x="314873" y="107751"/>
                      <a:pt x="314873" y="117853"/>
                    </a:cubicBezTo>
                    <a:cubicBezTo>
                      <a:pt x="314873" y="124587"/>
                      <a:pt x="318270" y="134689"/>
                      <a:pt x="321666" y="141424"/>
                    </a:cubicBezTo>
                    <a:cubicBezTo>
                      <a:pt x="304683" y="154893"/>
                      <a:pt x="291096" y="171729"/>
                      <a:pt x="274113" y="188565"/>
                    </a:cubicBezTo>
                    <a:cubicBezTo>
                      <a:pt x="274113" y="188565"/>
                      <a:pt x="270716" y="188565"/>
                      <a:pt x="270716" y="188565"/>
                    </a:cubicBezTo>
                    <a:cubicBezTo>
                      <a:pt x="243542" y="188565"/>
                      <a:pt x="212972" y="188565"/>
                      <a:pt x="185799" y="188565"/>
                    </a:cubicBezTo>
                    <a:cubicBezTo>
                      <a:pt x="158625" y="134689"/>
                      <a:pt x="138245" y="70712"/>
                      <a:pt x="128055" y="33672"/>
                    </a:cubicBezTo>
                    <a:cubicBezTo>
                      <a:pt x="165419" y="10102"/>
                      <a:pt x="209576" y="0"/>
                      <a:pt x="2537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ḻïďê-Oval 44"/>
              <p:cNvSpPr/>
              <p:nvPr/>
            </p:nvSpPr>
            <p:spPr>
              <a:xfrm>
                <a:off x="1681180" y="1761132"/>
                <a:ext cx="425396" cy="4253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200" i="1" dirty="0" smtClean="0">
                    <a:latin typeface="Century Gothic" panose="020B0502020202020204" pitchFamily="34" charset="0"/>
                  </a:rPr>
                  <a:t>05</a:t>
                </a:r>
                <a:endParaRPr lang="en-US" altLang="zh-CN" sz="1200" i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148207" y="1716069"/>
                <a:ext cx="2159875" cy="7848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1200" dirty="0" smtClean="0">
                    <a:latin typeface="+mn-ea"/>
                  </a:rPr>
                  <a:t>可以瀏覽店家或會員撰寫的介紹、評價以及最重要的歷史等。</a:t>
                </a:r>
                <a:endParaRPr lang="zh-CN" altLang="en-US" sz="1200" dirty="0" smtClean="0"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448463" y="1371698"/>
                <a:ext cx="1859619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TW" altLang="en-US" b="1" dirty="0" smtClean="0">
                    <a:latin typeface="+mn-ea"/>
                  </a:rPr>
                  <a:t>瀏覽文章</a:t>
                </a:r>
                <a:endParaRPr lang="zh-CN" altLang="en-US" b="1" dirty="0">
                  <a:latin typeface="+mn-ea"/>
                </a:endParaRPr>
              </a:p>
            </p:txBody>
          </p:sp>
        </p:grpSp>
        <p:grpSp>
          <p:nvGrpSpPr>
            <p:cNvPr id="56" name="群組 55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5084475" y="2406816"/>
                <a:ext cx="1892301" cy="3985200"/>
                <a:chOff x="5084475" y="2406816"/>
                <a:chExt cx="1892301" cy="3985200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4475" y="2406816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59" name="矩形 58"/>
                <p:cNvSpPr/>
                <p:nvPr/>
              </p:nvSpPr>
              <p:spPr>
                <a:xfrm>
                  <a:off x="5158525" y="2969669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24" name="直線接點 23"/>
              <p:cNvCxnSpPr/>
              <p:nvPr/>
            </p:nvCxnSpPr>
            <p:spPr>
              <a:xfrm>
                <a:off x="5205300" y="3606847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5205301" y="294213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070" y="2983237"/>
                <a:ext cx="370146" cy="540024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5772637" y="2931685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9518" y="3346362"/>
                <a:ext cx="201107" cy="201107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350708" y="3418578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5206720" y="4349410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 60"/>
              <p:cNvSpPr/>
              <p:nvPr/>
            </p:nvSpPr>
            <p:spPr>
              <a:xfrm>
                <a:off x="5206721" y="3684696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2" name="圖片 61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3725800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3" name="文字方塊 62"/>
              <p:cNvSpPr txBox="1"/>
              <p:nvPr/>
            </p:nvSpPr>
            <p:spPr>
              <a:xfrm>
                <a:off x="5774057" y="3674248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64" name="圖片 6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088925"/>
                <a:ext cx="201107" cy="201107"/>
              </a:xfrm>
              <a:prstGeom prst="rect">
                <a:avLst/>
              </a:prstGeom>
            </p:spPr>
          </p:pic>
          <p:sp>
            <p:nvSpPr>
              <p:cNvPr id="65" name="文字方塊 64"/>
              <p:cNvSpPr txBox="1"/>
              <p:nvPr/>
            </p:nvSpPr>
            <p:spPr>
              <a:xfrm>
                <a:off x="6352128" y="4161141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6" name="直線接點 65"/>
              <p:cNvCxnSpPr/>
              <p:nvPr/>
            </p:nvCxnSpPr>
            <p:spPr>
              <a:xfrm>
                <a:off x="5206720" y="5089499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5206721" y="4424785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4465889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9" name="文字方塊 68"/>
              <p:cNvSpPr txBox="1"/>
              <p:nvPr/>
            </p:nvSpPr>
            <p:spPr>
              <a:xfrm>
                <a:off x="5774057" y="4414337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829014"/>
                <a:ext cx="201107" cy="201107"/>
              </a:xfrm>
              <a:prstGeom prst="rect">
                <a:avLst/>
              </a:prstGeom>
            </p:spPr>
          </p:pic>
          <p:sp>
            <p:nvSpPr>
              <p:cNvPr id="71" name="文字方塊 70"/>
              <p:cNvSpPr txBox="1"/>
              <p:nvPr/>
            </p:nvSpPr>
            <p:spPr>
              <a:xfrm>
                <a:off x="6352128" y="4901230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5772637" y="5153776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82" name="圖片 81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rcRect b="34704"/>
              <a:stretch/>
            </p:blipFill>
            <p:spPr>
              <a:xfrm>
                <a:off x="5829518" y="5568453"/>
                <a:ext cx="201107" cy="131315"/>
              </a:xfrm>
              <a:prstGeom prst="rect">
                <a:avLst/>
              </a:prstGeom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5205300" y="515600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283" y="5188838"/>
                <a:ext cx="370146" cy="54002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5170155" y="5709293"/>
                <a:ext cx="657620" cy="8107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72508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dirty="0" smtClean="0"/>
                        <a:t>Visio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六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2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98518"/>
              </p:ext>
            </p:extLst>
          </p:nvPr>
        </p:nvGraphicFramePr>
        <p:xfrm>
          <a:off x="2654290" y="1574800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撰寫</a:t>
                      </a:r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72881"/>
              </p:ext>
            </p:extLst>
          </p:nvPr>
        </p:nvGraphicFramePr>
        <p:xfrm>
          <a:off x="362780" y="1366901"/>
          <a:ext cx="11510015" cy="447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204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08966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71214"/>
              </p:ext>
            </p:extLst>
          </p:nvPr>
        </p:nvGraphicFramePr>
        <p:xfrm>
          <a:off x="362780" y="1108709"/>
          <a:ext cx="11510015" cy="51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464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將文章分類（歷史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輸入關鍵字即可找到相關文章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用熱門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程度與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距離進行排序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03607 -0.0002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03893 -1.85185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388 0.0016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375 0.0018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功能構想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319764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店家及遊客可以撰寫關於店家、景點的特色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2276904"/>
            <a:ext cx="468000" cy="486000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167" r="84833">
                        <a14:foregroundMark x1="21000" y1="16111" x2="33000" y2="16111"/>
                        <a14:foregroundMark x1="28333" y1="46667" x2="32000" y2="58333"/>
                        <a14:foregroundMark x1="65167" y1="29444" x2="64167" y2="16389"/>
                        <a14:foregroundMark x1="49667" y1="25556" x2="47333" y2="16667"/>
                        <a14:foregroundMark x1="44333" y1="22500" x2="46833" y2="18056"/>
                        <a14:foregroundMark x1="50833" y1="15556" x2="52167" y2="17778"/>
                        <a14:foregroundMark x1="49833" y1="13056" x2="51667" y2="12500"/>
                        <a14:foregroundMark x1="22667" y1="20000" x2="28000" y2="22778"/>
                        <a14:foregroundMark x1="26833" y1="33333" x2="27500" y2="35556"/>
                        <a14:foregroundMark x1="33833" y1="26111" x2="35500" y2="28056"/>
                        <a14:foregroundMark x1="28000" y1="52222" x2="28167" y2="56667"/>
                        <a14:foregroundMark x1="22167" y1="51944" x2="22500" y2="56667"/>
                        <a14:foregroundMark x1="25167" y1="58056" x2="25500" y2="60000"/>
                        <a14:foregroundMark x1="78667" y1="23889" x2="77833" y2="31944"/>
                        <a14:foregroundMark x1="67167" y1="8333" x2="79167" y2="8889"/>
                        <a14:foregroundMark x1="77333" y1="15833" x2="77333" y2="18611"/>
                        <a14:foregroundMark x1="66667" y1="14167" x2="69167" y2="14722"/>
                        <a14:foregroundMark x1="69167" y1="18333" x2="69000" y2="20000"/>
                        <a14:foregroundMark x1="67333" y1="28333" x2="68833" y2="31389"/>
                        <a14:foregroundMark x1="72500" y1="23056" x2="73833" y2="26389"/>
                        <a14:foregroundMark x1="80000" y1="16389" x2="78833" y2="21111"/>
                        <a14:foregroundMark x1="71667" y1="43611" x2="79333" y2="58333"/>
                        <a14:foregroundMark x1="75000" y1="43611" x2="80667" y2="53333"/>
                        <a14:foregroundMark x1="21333" y1="19444" x2="21500" y2="27222"/>
                        <a14:foregroundMark x1="29667" y1="19722" x2="29667" y2="26944"/>
                        <a14:foregroundMark x1="49167" y1="50000" x2="56000" y2="56111"/>
                        <a14:foregroundMark x1="58500" y1="57222" x2="63500" y2="64167"/>
                        <a14:backgroundMark x1="50333" y1="13056" x2="52500" y2="13056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7" y="1988145"/>
            <a:ext cx="5566317" cy="3339790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083189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3028063"/>
            <a:ext cx="468000" cy="486000"/>
          </a:xfrm>
          <a:prstGeom prst="rect">
            <a:avLst/>
          </a:prstGeom>
        </p:spPr>
      </p:pic>
      <p:sp>
        <p:nvSpPr>
          <p:cNvPr id="105" name="矩形 10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88947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進一步可掃描店家或景點的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QR code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進入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</a:p>
        </p:txBody>
      </p:sp>
      <p:pic>
        <p:nvPicPr>
          <p:cNvPr id="106" name="圖片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3779222"/>
            <a:ext cx="468000" cy="486000"/>
          </a:xfrm>
          <a:prstGeom prst="rect">
            <a:avLst/>
          </a:prstGeom>
        </p:spPr>
      </p:pic>
      <p:sp>
        <p:nvSpPr>
          <p:cNvPr id="107" name="矩形 106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57324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08" name="圖片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4530382"/>
            <a:ext cx="468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4544 0.0013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04544 0.0018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4544 0.0011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4544 0.0004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經營模式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35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6712</TotalTime>
  <Words>1406</Words>
  <Application>Microsoft Office PowerPoint</Application>
  <PresentationFormat>寬螢幕</PresentationFormat>
  <Paragraphs>416</Paragraphs>
  <Slides>30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Microsoft JhengHei</vt:lpstr>
      <vt:lpstr>Microsoft JhengHei</vt:lpstr>
      <vt:lpstr>新細明體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豐銘 劉</cp:lastModifiedBy>
  <cp:revision>156</cp:revision>
  <dcterms:created xsi:type="dcterms:W3CDTF">2017-11-02T08:38:29Z</dcterms:created>
  <dcterms:modified xsi:type="dcterms:W3CDTF">2018-11-14T15:52:13Z</dcterms:modified>
</cp:coreProperties>
</file>